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61" r:id="rId5"/>
    <p:sldId id="262" r:id="rId6"/>
    <p:sldId id="263" r:id="rId7"/>
    <p:sldId id="268" r:id="rId8"/>
    <p:sldId id="267" r:id="rId9"/>
    <p:sldId id="266" r:id="rId10"/>
    <p:sldId id="273" r:id="rId11"/>
    <p:sldId id="272" r:id="rId12"/>
    <p:sldId id="271" r:id="rId13"/>
    <p:sldId id="270" r:id="rId14"/>
    <p:sldId id="269" r:id="rId15"/>
    <p:sldId id="265" r:id="rId16"/>
    <p:sldId id="264" r:id="rId17"/>
    <p:sldId id="27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6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Firewall and Security </a:t>
            </a:r>
            <a:r>
              <a:rPr lang="en-US" dirty="0" err="1"/>
              <a:t>Configurations:Windows</a:t>
            </a:r>
            <a:r>
              <a:rPr lang="en-US" dirty="0"/>
              <a:t> Firewall: The Windows Server 2008 firewall may be configured to block incoming Nmap scan probes. Ensure that the firewall settings allow the necessary ICMP (ping) and TCP/UDP port </a:t>
            </a:r>
            <a:r>
              <a:rPr lang="en-US" dirty="0" err="1"/>
              <a:t>traffic.Network</a:t>
            </a:r>
            <a:r>
              <a:rPr lang="en-US" dirty="0"/>
              <a:t> Security Devices: Other network security devices like firewalls, intrusion detection/prevention systems (IDS/IPS), or even router ACLs could be blocking the scan traffic.2. Nmap Scan </a:t>
            </a:r>
            <a:r>
              <a:rPr lang="en-US" dirty="0" err="1"/>
              <a:t>Type:Scan</a:t>
            </a:r>
            <a:r>
              <a:rPr lang="en-US" dirty="0"/>
              <a:t> Method: Some scan types might be blocked or might not elicit responses from certain configurations. Try using different scan techniques such as SYN scan (-sS), TCP connect scan (-</a:t>
            </a:r>
            <a:r>
              <a:rPr lang="en-US" dirty="0" err="1"/>
              <a:t>sT</a:t>
            </a:r>
            <a:r>
              <a:rPr lang="en-US" dirty="0"/>
              <a:t>), or even a more aggressive scan that combines various </a:t>
            </a:r>
            <a:r>
              <a:rPr lang="en-US" dirty="0" err="1"/>
              <a:t>techniques.Stealth</a:t>
            </a:r>
            <a:r>
              <a:rPr lang="en-US" dirty="0"/>
              <a:t> Scan: Using a SYN scan (-sS) can help avoid detection and blocking by firewalls and IDS/IPS.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22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Pwd</a:t>
            </a:r>
            <a:r>
              <a:rPr lang="en-US" dirty="0"/>
              <a:t> = print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1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4: Penetration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434" y="3844922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Michael ANdrews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1AE67-2EFE-108D-0743-351F48A3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99" y="1373581"/>
            <a:ext cx="10181202" cy="53497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D210783-FCB8-F5AC-09B0-F148EFD8B9C1}"/>
              </a:ext>
            </a:extLst>
          </p:cNvPr>
          <p:cNvSpPr/>
          <p:nvPr/>
        </p:nvSpPr>
        <p:spPr>
          <a:xfrm>
            <a:off x="936573" y="5923936"/>
            <a:ext cx="1275685" cy="93406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339C2A-4D8E-F7C5-9F8F-AE34D3471B9A}"/>
              </a:ext>
            </a:extLst>
          </p:cNvPr>
          <p:cNvCxnSpPr>
            <a:cxnSpLocks/>
          </p:cNvCxnSpPr>
          <p:nvPr/>
        </p:nvCxnSpPr>
        <p:spPr>
          <a:xfrm>
            <a:off x="4820688" y="1592825"/>
            <a:ext cx="5477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CEDA05E-9094-00D2-6777-85BDA0552255}"/>
              </a:ext>
            </a:extLst>
          </p:cNvPr>
          <p:cNvSpPr txBox="1">
            <a:spLocks/>
          </p:cNvSpPr>
          <p:nvPr/>
        </p:nvSpPr>
        <p:spPr>
          <a:xfrm>
            <a:off x="4231139" y="360741"/>
            <a:ext cx="3729721" cy="48421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Exploit…</a:t>
            </a:r>
          </a:p>
        </p:txBody>
      </p:sp>
    </p:spTree>
    <p:extLst>
      <p:ext uri="{BB962C8B-B14F-4D97-AF65-F5344CB8AC3E}">
        <p14:creationId xmlns:p14="http://schemas.microsoft.com/office/powerpoint/2010/main" val="3915887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6ACB9-C68A-0449-36B8-01465E77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0" y="878584"/>
            <a:ext cx="5182049" cy="122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87DED-FCBF-CF5F-E496-023B7D30D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99" y="151362"/>
            <a:ext cx="5020325" cy="4085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1433A-2957-E3B0-08B4-292EA851A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919" y="5651199"/>
            <a:ext cx="7566292" cy="90691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FC9F298-E503-FA35-EE97-BAAD6F249535}"/>
              </a:ext>
            </a:extLst>
          </p:cNvPr>
          <p:cNvSpPr/>
          <p:nvPr/>
        </p:nvSpPr>
        <p:spPr>
          <a:xfrm>
            <a:off x="5506065" y="1307690"/>
            <a:ext cx="1337187" cy="6882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DDCC7D-2D48-9F84-58BC-04A6BF3E5C7C}"/>
              </a:ext>
            </a:extLst>
          </p:cNvPr>
          <p:cNvSpPr/>
          <p:nvPr/>
        </p:nvSpPr>
        <p:spPr>
          <a:xfrm rot="8446744">
            <a:off x="8074401" y="4569949"/>
            <a:ext cx="1337187" cy="6882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75AADED-0992-EA8F-9149-6AAD7C8BE21E}"/>
              </a:ext>
            </a:extLst>
          </p:cNvPr>
          <p:cNvCxnSpPr>
            <a:cxnSpLocks/>
          </p:cNvCxnSpPr>
          <p:nvPr/>
        </p:nvCxnSpPr>
        <p:spPr>
          <a:xfrm>
            <a:off x="1241746" y="1012722"/>
            <a:ext cx="5477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C0719D-54EB-5945-610A-75D93EE864B5}"/>
              </a:ext>
            </a:extLst>
          </p:cNvPr>
          <p:cNvCxnSpPr>
            <a:cxnSpLocks/>
          </p:cNvCxnSpPr>
          <p:nvPr/>
        </p:nvCxnSpPr>
        <p:spPr>
          <a:xfrm>
            <a:off x="7558972" y="299883"/>
            <a:ext cx="5477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DB142C-015B-EE5A-1358-8165301A8B98}"/>
              </a:ext>
            </a:extLst>
          </p:cNvPr>
          <p:cNvCxnSpPr>
            <a:cxnSpLocks/>
          </p:cNvCxnSpPr>
          <p:nvPr/>
        </p:nvCxnSpPr>
        <p:spPr>
          <a:xfrm>
            <a:off x="2991888" y="5948515"/>
            <a:ext cx="7640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9C977F-4588-F60C-0670-0EE681C64183}"/>
              </a:ext>
            </a:extLst>
          </p:cNvPr>
          <p:cNvSpPr txBox="1"/>
          <p:nvPr/>
        </p:nvSpPr>
        <p:spPr>
          <a:xfrm>
            <a:off x="127370" y="2523318"/>
            <a:ext cx="6654245" cy="28623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/>
              <a:t>Continue… Exploit of accounting server vulnerabilities. </a:t>
            </a:r>
          </a:p>
          <a:p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 were able to retrieve the system admin and guest hash passwords, if we wanted to crack in the future</a:t>
            </a:r>
          </a:p>
        </p:txBody>
      </p:sp>
    </p:spTree>
    <p:extLst>
      <p:ext uri="{BB962C8B-B14F-4D97-AF65-F5344CB8AC3E}">
        <p14:creationId xmlns:p14="http://schemas.microsoft.com/office/powerpoint/2010/main" val="735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C4F85-6FE1-B5B8-E88E-DD7237B6A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49"/>
          <a:stretch/>
        </p:blipFill>
        <p:spPr>
          <a:xfrm>
            <a:off x="1480627" y="143134"/>
            <a:ext cx="3299385" cy="643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E66FBE-8561-A707-1988-FE92AFC0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626" y="944665"/>
            <a:ext cx="9816539" cy="3116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3A703B-FBE1-243F-D9D3-00CBBC4BD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538" y="4507777"/>
            <a:ext cx="6693202" cy="21191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1EAE70-AABB-DB71-6BF2-12B12A0424EB}"/>
              </a:ext>
            </a:extLst>
          </p:cNvPr>
          <p:cNvSpPr txBox="1">
            <a:spLocks/>
          </p:cNvSpPr>
          <p:nvPr/>
        </p:nvSpPr>
        <p:spPr>
          <a:xfrm>
            <a:off x="5612019" y="236926"/>
            <a:ext cx="3729721" cy="48421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Create admin user</a:t>
            </a:r>
          </a:p>
        </p:txBody>
      </p:sp>
    </p:spTree>
    <p:extLst>
      <p:ext uri="{BB962C8B-B14F-4D97-AF65-F5344CB8AC3E}">
        <p14:creationId xmlns:p14="http://schemas.microsoft.com/office/powerpoint/2010/main" val="378600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D5ACE-E154-9AD1-729F-42A57181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8" y="1697035"/>
            <a:ext cx="4956089" cy="4775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BF7C89-ABAC-E943-361A-BA752CD5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66" y="3760633"/>
            <a:ext cx="6988146" cy="1912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3466F-CE49-E4F6-2FBC-9146142F60FD}"/>
              </a:ext>
            </a:extLst>
          </p:cNvPr>
          <p:cNvSpPr txBox="1">
            <a:spLocks/>
          </p:cNvSpPr>
          <p:nvPr/>
        </p:nvSpPr>
        <p:spPr>
          <a:xfrm>
            <a:off x="2441590" y="457992"/>
            <a:ext cx="7308820" cy="536968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confirm new admin user was added</a:t>
            </a:r>
          </a:p>
        </p:txBody>
      </p:sp>
    </p:spTree>
    <p:extLst>
      <p:ext uri="{BB962C8B-B14F-4D97-AF65-F5344CB8AC3E}">
        <p14:creationId xmlns:p14="http://schemas.microsoft.com/office/powerpoint/2010/main" val="1799979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10439A-C509-ED3F-38AA-B4086ED4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87" y="2126061"/>
            <a:ext cx="6058425" cy="4511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41819E-8DBA-2017-80BA-0EDD9C5A2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19" y="220509"/>
            <a:ext cx="4896221" cy="4244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9F31A-C706-0CD3-3C8F-19E3C49CB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14" y="220508"/>
            <a:ext cx="3756986" cy="424470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C7E31BB-9FFA-2E44-D31C-6EB06E0D008E}"/>
              </a:ext>
            </a:extLst>
          </p:cNvPr>
          <p:cNvSpPr/>
          <p:nvPr/>
        </p:nvSpPr>
        <p:spPr>
          <a:xfrm>
            <a:off x="7330850" y="5862384"/>
            <a:ext cx="2084970" cy="9200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7B12AB-7AA2-D1D1-B006-7E4FA9244BD9}"/>
              </a:ext>
            </a:extLst>
          </p:cNvPr>
          <p:cNvSpPr/>
          <p:nvPr/>
        </p:nvSpPr>
        <p:spPr>
          <a:xfrm>
            <a:off x="3136490" y="1710813"/>
            <a:ext cx="1130710" cy="9937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41E793-D32B-D7B8-F11B-6C3576829B86}"/>
              </a:ext>
            </a:extLst>
          </p:cNvPr>
          <p:cNvSpPr/>
          <p:nvPr/>
        </p:nvSpPr>
        <p:spPr>
          <a:xfrm>
            <a:off x="7728155" y="1032387"/>
            <a:ext cx="1789471" cy="19172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52298-33DB-ECA0-0929-52494CE3A416}"/>
              </a:ext>
            </a:extLst>
          </p:cNvPr>
          <p:cNvSpPr txBox="1">
            <a:spLocks/>
          </p:cNvSpPr>
          <p:nvPr/>
        </p:nvSpPr>
        <p:spPr>
          <a:xfrm>
            <a:off x="1247812" y="4610142"/>
            <a:ext cx="9410888" cy="1150264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New admin user accessed windows server 2008</a:t>
            </a:r>
          </a:p>
          <a:p>
            <a:r>
              <a:rPr lang="en-US" sz="3200" dirty="0"/>
              <a:t>(accounting server)</a:t>
            </a:r>
          </a:p>
        </p:txBody>
      </p:sp>
    </p:spTree>
    <p:extLst>
      <p:ext uri="{BB962C8B-B14F-4D97-AF65-F5344CB8AC3E}">
        <p14:creationId xmlns:p14="http://schemas.microsoft.com/office/powerpoint/2010/main" val="335812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8945" y="21943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431" y="181956"/>
            <a:ext cx="3729721" cy="816582"/>
          </a:xfrm>
          <a:ln w="254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9655" y="1053406"/>
            <a:ext cx="4034219" cy="560548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Patching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Disable SMBv1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Network Segmentation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Edit Firewall Rules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Detection and Prevention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Endpoint Protection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Training and Awareness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Backup and Recovery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Audit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Vulnerability Management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Incident Response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01FEA-EA5B-7402-924F-03BA5D51E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" y="1968090"/>
            <a:ext cx="6168441" cy="323573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677D1A4-12EC-6BA1-54D2-A43F9C023BF8}"/>
              </a:ext>
            </a:extLst>
          </p:cNvPr>
          <p:cNvSpPr/>
          <p:nvPr/>
        </p:nvSpPr>
        <p:spPr>
          <a:xfrm>
            <a:off x="6400926" y="3379109"/>
            <a:ext cx="1519459" cy="6844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15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72" y="199112"/>
            <a:ext cx="4038981" cy="81658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Scope of work performed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9656" y="105340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Formal Penetration Test on newly installed accounting server.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Performed within two weeks during normal business hours.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No other servers or appliances were scanned during this black box assessment.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An in-depth penetration report will be provided to client management.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7B6EA-5431-8C27-343B-BEF6A2460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1181895"/>
            <a:ext cx="6213595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7657F7-371F-8487-82C1-A4C06807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73" y="4418604"/>
            <a:ext cx="6081287" cy="2080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1D1A60-B80F-1135-2FC7-7043F417E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trans="6000" size="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405" y="358956"/>
            <a:ext cx="6645216" cy="35283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3FB7AF-6BE9-E7C4-5655-EF496F2125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46" r="90381" b="48120"/>
          <a:stretch/>
        </p:blipFill>
        <p:spPr>
          <a:xfrm>
            <a:off x="295134" y="905982"/>
            <a:ext cx="639096" cy="129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26597-1064-983C-D5C4-34CE04D6E4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70" t="62449" r="76213" b="8570"/>
          <a:stretch/>
        </p:blipFill>
        <p:spPr>
          <a:xfrm>
            <a:off x="1307690" y="2605093"/>
            <a:ext cx="639097" cy="1022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9C58A-20E9-8248-3D6A-F9D0927F4E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45" t="51442" r="54389" b="24871"/>
          <a:stretch/>
        </p:blipFill>
        <p:spPr>
          <a:xfrm>
            <a:off x="2696314" y="2187222"/>
            <a:ext cx="648929" cy="835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CDFEE-F7C0-AC9F-9580-2A853E2557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614" r="43218" b="74084"/>
          <a:stretch/>
        </p:blipFill>
        <p:spPr>
          <a:xfrm>
            <a:off x="3231477" y="435030"/>
            <a:ext cx="8750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C487D1-CF22-06E3-8D86-1A00C1D079C6}"/>
              </a:ext>
            </a:extLst>
          </p:cNvPr>
          <p:cNvSpPr txBox="1"/>
          <p:nvPr/>
        </p:nvSpPr>
        <p:spPr>
          <a:xfrm>
            <a:off x="5822803" y="297372"/>
            <a:ext cx="5584372" cy="62632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</a:rPr>
              <a:t>sudo nmap -sS 192.168.0.0/24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500" b="1" dirty="0"/>
              <a:t>Rules of Engagement strictly enforces scanning of only the accounting server and prohibits scanning of other machines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3000" b="1" dirty="0">
                <a:highlight>
                  <a:srgbClr val="FF0000"/>
                </a:highlight>
              </a:rPr>
              <a:t>Accounting Server IP address: 192.168.0.20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21B40-562A-C7F3-0F17-D32AD441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48" y="1028491"/>
            <a:ext cx="4991533" cy="480101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46974E0-4A12-16DD-36AC-9E1E2FA57C6B}"/>
              </a:ext>
            </a:extLst>
          </p:cNvPr>
          <p:cNvSpPr/>
          <p:nvPr/>
        </p:nvSpPr>
        <p:spPr>
          <a:xfrm>
            <a:off x="1551213" y="3428999"/>
            <a:ext cx="1910443" cy="37555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665D379-4C40-28AB-2AD5-B7AC8E149CB5}"/>
              </a:ext>
            </a:extLst>
          </p:cNvPr>
          <p:cNvSpPr/>
          <p:nvPr/>
        </p:nvSpPr>
        <p:spPr>
          <a:xfrm>
            <a:off x="8021280" y="917123"/>
            <a:ext cx="734786" cy="1143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6B8CCA8-2F08-28A3-866C-C3E7492F5AAE}"/>
              </a:ext>
            </a:extLst>
          </p:cNvPr>
          <p:cNvSpPr/>
          <p:nvPr/>
        </p:nvSpPr>
        <p:spPr>
          <a:xfrm>
            <a:off x="8074479" y="4226377"/>
            <a:ext cx="734786" cy="1143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1A008-7390-FC72-A791-BC67C00BE975}"/>
              </a:ext>
            </a:extLst>
          </p:cNvPr>
          <p:cNvSpPr txBox="1"/>
          <p:nvPr/>
        </p:nvSpPr>
        <p:spPr>
          <a:xfrm>
            <a:off x="1551213" y="297372"/>
            <a:ext cx="2507161" cy="5539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Reconnaissance</a:t>
            </a:r>
          </a:p>
        </p:txBody>
      </p:sp>
    </p:spTree>
    <p:extLst>
      <p:ext uri="{BB962C8B-B14F-4D97-AF65-F5344CB8AC3E}">
        <p14:creationId xmlns:p14="http://schemas.microsoft.com/office/powerpoint/2010/main" val="159458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FB904-3F54-7FCE-DC02-96C96989C746}"/>
              </a:ext>
            </a:extLst>
          </p:cNvPr>
          <p:cNvSpPr txBox="1"/>
          <p:nvPr/>
        </p:nvSpPr>
        <p:spPr>
          <a:xfrm>
            <a:off x="3504874" y="96612"/>
            <a:ext cx="5182252" cy="5539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Accounting Server Vulnerabilities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85255-FF05-C28C-D299-AF0C196F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808" y="1335478"/>
            <a:ext cx="7780694" cy="5425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2A0E8C-FFB8-0DB3-A915-335D7F28A456}"/>
              </a:ext>
            </a:extLst>
          </p:cNvPr>
          <p:cNvSpPr txBox="1"/>
          <p:nvPr/>
        </p:nvSpPr>
        <p:spPr>
          <a:xfrm>
            <a:off x="3858047" y="792989"/>
            <a:ext cx="438934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sudo nmap -sV 192.168.0.20 –script vuln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6D3690-12F3-E450-3DFE-56D5EA9BE6F2}"/>
              </a:ext>
            </a:extLst>
          </p:cNvPr>
          <p:cNvCxnSpPr/>
          <p:nvPr/>
        </p:nvCxnSpPr>
        <p:spPr>
          <a:xfrm>
            <a:off x="2576051" y="1700980"/>
            <a:ext cx="32151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4297F-14B1-E098-534E-DC4CFB06E4A2}"/>
              </a:ext>
            </a:extLst>
          </p:cNvPr>
          <p:cNvCxnSpPr>
            <a:cxnSpLocks/>
          </p:cNvCxnSpPr>
          <p:nvPr/>
        </p:nvCxnSpPr>
        <p:spPr>
          <a:xfrm>
            <a:off x="3249235" y="4753896"/>
            <a:ext cx="13817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877C03-5C26-4E83-6E4A-B095E22D7087}"/>
              </a:ext>
            </a:extLst>
          </p:cNvPr>
          <p:cNvCxnSpPr>
            <a:cxnSpLocks/>
          </p:cNvCxnSpPr>
          <p:nvPr/>
        </p:nvCxnSpPr>
        <p:spPr>
          <a:xfrm>
            <a:off x="2649792" y="4439264"/>
            <a:ext cx="475389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318898C-5A86-DC5A-9B5E-E1D22B8B28D6}"/>
              </a:ext>
            </a:extLst>
          </p:cNvPr>
          <p:cNvSpPr/>
          <p:nvPr/>
        </p:nvSpPr>
        <p:spPr>
          <a:xfrm>
            <a:off x="2182761" y="2379406"/>
            <a:ext cx="1322113" cy="924231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387CED-AA4F-60BE-7104-D7A65428B9A6}"/>
              </a:ext>
            </a:extLst>
          </p:cNvPr>
          <p:cNvSpPr/>
          <p:nvPr/>
        </p:nvSpPr>
        <p:spPr>
          <a:xfrm>
            <a:off x="7374194" y="3913239"/>
            <a:ext cx="1052051" cy="94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9E79E-4A6E-A16F-1054-983F4E85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381" y="1032324"/>
            <a:ext cx="5854774" cy="5619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B6A02-AF51-415B-DA97-933304200064}"/>
              </a:ext>
            </a:extLst>
          </p:cNvPr>
          <p:cNvSpPr txBox="1"/>
          <p:nvPr/>
        </p:nvSpPr>
        <p:spPr>
          <a:xfrm>
            <a:off x="2522521" y="206478"/>
            <a:ext cx="7584833" cy="5539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Enumerating Vulnerabilities of Accounting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DFD68-9F8D-D765-01F9-04614370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9" y="3055611"/>
            <a:ext cx="3609423" cy="74677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4B22211-FEB6-E196-4151-A021EE66D97D}"/>
              </a:ext>
            </a:extLst>
          </p:cNvPr>
          <p:cNvSpPr/>
          <p:nvPr/>
        </p:nvSpPr>
        <p:spPr>
          <a:xfrm>
            <a:off x="3905864" y="3055611"/>
            <a:ext cx="1632155" cy="710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DB54B6-4F0B-99BD-69E8-8D1372259F36}"/>
              </a:ext>
            </a:extLst>
          </p:cNvPr>
          <p:cNvSpPr/>
          <p:nvPr/>
        </p:nvSpPr>
        <p:spPr>
          <a:xfrm>
            <a:off x="6597445" y="5938684"/>
            <a:ext cx="875071" cy="7128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0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08AFC-68B0-230F-59BB-97AE7E74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398" y="1696417"/>
            <a:ext cx="5871204" cy="1400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8F64C-B2AF-1C73-FB1E-42075A1F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2" y="3429000"/>
            <a:ext cx="11767795" cy="25927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9AFC614-9A74-CA9E-AE1C-7E594A6390E2}"/>
              </a:ext>
            </a:extLst>
          </p:cNvPr>
          <p:cNvSpPr/>
          <p:nvPr/>
        </p:nvSpPr>
        <p:spPr>
          <a:xfrm>
            <a:off x="8937524" y="4725361"/>
            <a:ext cx="1018312" cy="7905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BCBB2-ABF0-D7DB-7E73-A23794FE0F6B}"/>
              </a:ext>
            </a:extLst>
          </p:cNvPr>
          <p:cNvSpPr txBox="1"/>
          <p:nvPr/>
        </p:nvSpPr>
        <p:spPr>
          <a:xfrm>
            <a:off x="3585923" y="328443"/>
            <a:ext cx="5020154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/>
              <a:t>Initialize Metasploit framework for exploiting vulnerability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701D3D-74FE-CEC4-61CE-96357DF7EC62}"/>
              </a:ext>
            </a:extLst>
          </p:cNvPr>
          <p:cNvCxnSpPr>
            <a:cxnSpLocks/>
          </p:cNvCxnSpPr>
          <p:nvPr/>
        </p:nvCxnSpPr>
        <p:spPr>
          <a:xfrm>
            <a:off x="212102" y="3795251"/>
            <a:ext cx="20689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71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45D69E-39A1-4970-7673-D94BFA5C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1291863"/>
            <a:ext cx="10082134" cy="53573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838A7D-367F-5F74-2F8C-4B5FD94D90C7}"/>
              </a:ext>
            </a:extLst>
          </p:cNvPr>
          <p:cNvSpPr txBox="1"/>
          <p:nvPr/>
        </p:nvSpPr>
        <p:spPr>
          <a:xfrm>
            <a:off x="2768877" y="368350"/>
            <a:ext cx="6654245" cy="5539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/>
              <a:t>Continue… Metasploit framework exploit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351D4C-F905-BD22-A4B9-0A73B6850CE4}"/>
              </a:ext>
            </a:extLst>
          </p:cNvPr>
          <p:cNvSpPr/>
          <p:nvPr/>
        </p:nvSpPr>
        <p:spPr>
          <a:xfrm>
            <a:off x="2074498" y="2481943"/>
            <a:ext cx="1653439" cy="341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0D2697-3DD1-C342-7861-72E0BE82701A}"/>
              </a:ext>
            </a:extLst>
          </p:cNvPr>
          <p:cNvCxnSpPr>
            <a:cxnSpLocks/>
          </p:cNvCxnSpPr>
          <p:nvPr/>
        </p:nvCxnSpPr>
        <p:spPr>
          <a:xfrm>
            <a:off x="1054933" y="1455174"/>
            <a:ext cx="101956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B7117D-17E5-8314-BD04-171C754210EF}"/>
              </a:ext>
            </a:extLst>
          </p:cNvPr>
          <p:cNvCxnSpPr>
            <a:cxnSpLocks/>
          </p:cNvCxnSpPr>
          <p:nvPr/>
        </p:nvCxnSpPr>
        <p:spPr>
          <a:xfrm>
            <a:off x="4599462" y="1794387"/>
            <a:ext cx="101956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73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3F150-95E3-937C-2F11-32ADF624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40" y="1086113"/>
            <a:ext cx="10150720" cy="550973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A071494-42C4-48F3-5C91-7A58DC0BC68E}"/>
              </a:ext>
            </a:extLst>
          </p:cNvPr>
          <p:cNvSpPr/>
          <p:nvPr/>
        </p:nvSpPr>
        <p:spPr>
          <a:xfrm>
            <a:off x="2084546" y="2341266"/>
            <a:ext cx="1653439" cy="341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BF6B93-B00F-2F9E-170A-1A65208C229A}"/>
              </a:ext>
            </a:extLst>
          </p:cNvPr>
          <p:cNvCxnSpPr>
            <a:cxnSpLocks/>
          </p:cNvCxnSpPr>
          <p:nvPr/>
        </p:nvCxnSpPr>
        <p:spPr>
          <a:xfrm>
            <a:off x="4810855" y="1366684"/>
            <a:ext cx="17767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6A61F7-0108-E02D-DECE-0A027AB3C233}"/>
              </a:ext>
            </a:extLst>
          </p:cNvPr>
          <p:cNvCxnSpPr>
            <a:cxnSpLocks/>
          </p:cNvCxnSpPr>
          <p:nvPr/>
        </p:nvCxnSpPr>
        <p:spPr>
          <a:xfrm>
            <a:off x="4810855" y="1700981"/>
            <a:ext cx="5673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FA99ACA-A00E-76CD-CA5D-A2388EB6EE76}"/>
              </a:ext>
            </a:extLst>
          </p:cNvPr>
          <p:cNvSpPr/>
          <p:nvPr/>
        </p:nvSpPr>
        <p:spPr>
          <a:xfrm>
            <a:off x="1735501" y="5040221"/>
            <a:ext cx="1653439" cy="3416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F39344C-581B-13C0-3B43-073C88955CA4}"/>
              </a:ext>
            </a:extLst>
          </p:cNvPr>
          <p:cNvSpPr txBox="1">
            <a:spLocks/>
          </p:cNvSpPr>
          <p:nvPr/>
        </p:nvSpPr>
        <p:spPr>
          <a:xfrm>
            <a:off x="4231139" y="360741"/>
            <a:ext cx="3729721" cy="484212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Exploit parameters</a:t>
            </a:r>
          </a:p>
        </p:txBody>
      </p:sp>
    </p:spTree>
    <p:extLst>
      <p:ext uri="{BB962C8B-B14F-4D97-AF65-F5344CB8AC3E}">
        <p14:creationId xmlns:p14="http://schemas.microsoft.com/office/powerpoint/2010/main" val="699551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1330</TotalTime>
  <Words>347</Words>
  <Application>Microsoft Office PowerPoint</Application>
  <PresentationFormat>Widescreen</PresentationFormat>
  <Paragraphs>53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Project 4: Penetration Testing</vt:lpstr>
      <vt:lpstr>Scope of work performed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4: Penetration Testing</dc:title>
  <dc:creator>Michael Andrews</dc:creator>
  <cp:lastModifiedBy>Michael Andrews</cp:lastModifiedBy>
  <cp:revision>13</cp:revision>
  <dcterms:created xsi:type="dcterms:W3CDTF">2024-06-05T00:34:04Z</dcterms:created>
  <dcterms:modified xsi:type="dcterms:W3CDTF">2025-10-28T19:32:24Z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